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2" r:id="rId1"/>
  </p:sldMasterIdLst>
  <p:notesMasterIdLst>
    <p:notesMasterId r:id="rId7"/>
  </p:notesMasterIdLst>
  <p:sldIdLst>
    <p:sldId id="256" r:id="rId2"/>
    <p:sldId id="257" r:id="rId3"/>
    <p:sldId id="258" r:id="rId4"/>
    <p:sldId id="259" r:id="rId5"/>
    <p:sldId id="260"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53"/>
    <p:restoredTop sz="94669"/>
  </p:normalViewPr>
  <p:slideViewPr>
    <p:cSldViewPr snapToGrid="0">
      <p:cViewPr>
        <p:scale>
          <a:sx n="97" d="100"/>
          <a:sy n="97" d="100"/>
        </p:scale>
        <p:origin x="424" y="2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jpeg>
</file>

<file path=ppt/media/image3.jpg>
</file>

<file path=ppt/media/image4.tiff>
</file>

<file path=ppt/media/image5.jpg>
</file>

<file path=ppt/media/image6.jpe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614D73-5D77-BF4A-82DE-CD36536B064D}" type="datetimeFigureOut">
              <a:rPr lang="en-US" smtClean="0"/>
              <a:t>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40E4B8-3DC4-714F-80C8-5CCC7C0E942C}" type="slidenum">
              <a:rPr lang="en-US" smtClean="0"/>
              <a:t>‹#›</a:t>
            </a:fld>
            <a:endParaRPr lang="en-US"/>
          </a:p>
        </p:txBody>
      </p:sp>
    </p:spTree>
    <p:extLst>
      <p:ext uri="{BB962C8B-B14F-4D97-AF65-F5344CB8AC3E}">
        <p14:creationId xmlns:p14="http://schemas.microsoft.com/office/powerpoint/2010/main" val="1237422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40E4B8-3DC4-714F-80C8-5CCC7C0E942C}" type="slidenum">
              <a:rPr lang="en-US" smtClean="0"/>
              <a:t>1</a:t>
            </a:fld>
            <a:endParaRPr lang="en-US"/>
          </a:p>
        </p:txBody>
      </p:sp>
    </p:spTree>
    <p:extLst>
      <p:ext uri="{BB962C8B-B14F-4D97-AF65-F5344CB8AC3E}">
        <p14:creationId xmlns:p14="http://schemas.microsoft.com/office/powerpoint/2010/main" val="34637641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6/20/24</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64648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6/20/24</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2680536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6/20/24</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6247918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6/20/24</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5554905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6/20/24</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0986417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6/20/24</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1198312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6/20/24</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769165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6/20/24</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0818403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6/20/24</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7031986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6/20/24</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43767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6/20/24</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231397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6/20/24</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1267727722"/>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91" r:id="rId6"/>
    <p:sldLayoutId id="2147483786" r:id="rId7"/>
    <p:sldLayoutId id="2147483787" r:id="rId8"/>
    <p:sldLayoutId id="2147483788" r:id="rId9"/>
    <p:sldLayoutId id="2147483790" r:id="rId10"/>
    <p:sldLayoutId id="2147483789" r:id="rId11"/>
  </p:sldLayoutIdLst>
  <p:txStyles>
    <p:titleStyle>
      <a:lvl1pPr algn="l" defTabSz="914400" rtl="0" eaLnBrk="1" latinLnBrk="0" hangingPunct="1">
        <a:lnSpc>
          <a:spcPct val="10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F12E7CC5-C78B-4EBD-9565-3FA00FAA6C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3A4529A5-F675-429F-8044-01372BB134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9992" y="0"/>
            <a:ext cx="7562008" cy="6858000"/>
          </a:xfrm>
          <a:custGeom>
            <a:avLst/>
            <a:gdLst>
              <a:gd name="connsiteX0" fmla="*/ 7529613 w 7529613"/>
              <a:gd name="connsiteY0" fmla="*/ 0 h 6858000"/>
              <a:gd name="connsiteX1" fmla="*/ 1222331 w 7529613"/>
              <a:gd name="connsiteY1" fmla="*/ 0 h 6858000"/>
              <a:gd name="connsiteX2" fmla="*/ 1126483 w 7529613"/>
              <a:gd name="connsiteY2" fmla="*/ 148742 h 6858000"/>
              <a:gd name="connsiteX3" fmla="*/ 767554 w 7529613"/>
              <a:gd name="connsiteY3" fmla="*/ 819975 h 6858000"/>
              <a:gd name="connsiteX4" fmla="*/ 742103 w 7529613"/>
              <a:gd name="connsiteY4" fmla="*/ 854514 h 6858000"/>
              <a:gd name="connsiteX5" fmla="*/ 785881 w 7529613"/>
              <a:gd name="connsiteY5" fmla="*/ 750263 h 6858000"/>
              <a:gd name="connsiteX6" fmla="*/ 978978 w 7529613"/>
              <a:gd name="connsiteY6" fmla="*/ 331786 h 6858000"/>
              <a:gd name="connsiteX7" fmla="*/ 1155717 w 7529613"/>
              <a:gd name="connsiteY7" fmla="*/ 0 h 6858000"/>
              <a:gd name="connsiteX8" fmla="*/ 1098249 w 7529613"/>
              <a:gd name="connsiteY8" fmla="*/ 0 h 6858000"/>
              <a:gd name="connsiteX9" fmla="*/ 991458 w 7529613"/>
              <a:gd name="connsiteY9" fmla="*/ 196614 h 6858000"/>
              <a:gd name="connsiteX10" fmla="*/ 493941 w 7529613"/>
              <a:gd name="connsiteY10" fmla="*/ 1371196 h 6858000"/>
              <a:gd name="connsiteX11" fmla="*/ 46485 w 7529613"/>
              <a:gd name="connsiteY11" fmla="*/ 3331516 h 6858000"/>
              <a:gd name="connsiteX12" fmla="*/ 12252 w 7529613"/>
              <a:gd name="connsiteY12" fmla="*/ 4357388 h 6858000"/>
              <a:gd name="connsiteX13" fmla="*/ 170821 w 7529613"/>
              <a:gd name="connsiteY13" fmla="*/ 5552906 h 6858000"/>
              <a:gd name="connsiteX14" fmla="*/ 537265 w 7529613"/>
              <a:gd name="connsiteY14" fmla="*/ 6828295 h 6858000"/>
              <a:gd name="connsiteX15" fmla="*/ 549692 w 7529613"/>
              <a:gd name="connsiteY15" fmla="*/ 6858000 h 6858000"/>
              <a:gd name="connsiteX16" fmla="*/ 602234 w 7529613"/>
              <a:gd name="connsiteY16" fmla="*/ 6858000 h 6858000"/>
              <a:gd name="connsiteX17" fmla="*/ 595414 w 7529613"/>
              <a:gd name="connsiteY17" fmla="*/ 6841549 h 6858000"/>
              <a:gd name="connsiteX18" fmla="*/ 364260 w 7529613"/>
              <a:gd name="connsiteY18" fmla="*/ 6142729 h 6858000"/>
              <a:gd name="connsiteX19" fmla="*/ 213071 w 7529613"/>
              <a:gd name="connsiteY19" fmla="*/ 5513923 h 6858000"/>
              <a:gd name="connsiteX20" fmla="*/ 211290 w 7529613"/>
              <a:gd name="connsiteY20" fmla="*/ 5480401 h 6858000"/>
              <a:gd name="connsiteX21" fmla="*/ 311446 w 7529613"/>
              <a:gd name="connsiteY21" fmla="*/ 5830359 h 6858000"/>
              <a:gd name="connsiteX22" fmla="*/ 622963 w 7529613"/>
              <a:gd name="connsiteY22" fmla="*/ 6670527 h 6858000"/>
              <a:gd name="connsiteX23" fmla="*/ 710464 w 7529613"/>
              <a:gd name="connsiteY23" fmla="*/ 6858000 h 6858000"/>
              <a:gd name="connsiteX24" fmla="*/ 7529613 w 7529613"/>
              <a:gd name="connsiteY2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529613" h="6858000">
                <a:moveTo>
                  <a:pt x="7529613" y="0"/>
                </a:moveTo>
                <a:lnTo>
                  <a:pt x="1222331" y="0"/>
                </a:lnTo>
                <a:lnTo>
                  <a:pt x="1126483" y="148742"/>
                </a:lnTo>
                <a:cubicBezTo>
                  <a:pt x="995323" y="365513"/>
                  <a:pt x="876174" y="589569"/>
                  <a:pt x="767554" y="819975"/>
                </a:cubicBezTo>
                <a:cubicBezTo>
                  <a:pt x="762210" y="833492"/>
                  <a:pt x="753441" y="845393"/>
                  <a:pt x="742103" y="854514"/>
                </a:cubicBezTo>
                <a:cubicBezTo>
                  <a:pt x="756737" y="819849"/>
                  <a:pt x="770991" y="784928"/>
                  <a:pt x="785881" y="750263"/>
                </a:cubicBezTo>
                <a:cubicBezTo>
                  <a:pt x="846713" y="608712"/>
                  <a:pt x="910948" y="469145"/>
                  <a:pt x="978978" y="331786"/>
                </a:cubicBezTo>
                <a:lnTo>
                  <a:pt x="1155717" y="0"/>
                </a:lnTo>
                <a:lnTo>
                  <a:pt x="1098249" y="0"/>
                </a:lnTo>
                <a:lnTo>
                  <a:pt x="991458" y="196614"/>
                </a:lnTo>
                <a:cubicBezTo>
                  <a:pt x="797017" y="573253"/>
                  <a:pt x="633548" y="966066"/>
                  <a:pt x="493941" y="1371196"/>
                </a:cubicBezTo>
                <a:cubicBezTo>
                  <a:pt x="276630" y="2007265"/>
                  <a:pt x="126659" y="2664286"/>
                  <a:pt x="46485" y="3331516"/>
                </a:cubicBezTo>
                <a:cubicBezTo>
                  <a:pt x="4488" y="3672965"/>
                  <a:pt x="-14219" y="4013908"/>
                  <a:pt x="12252" y="4357388"/>
                </a:cubicBezTo>
                <a:cubicBezTo>
                  <a:pt x="43558" y="4758899"/>
                  <a:pt x="90773" y="5157998"/>
                  <a:pt x="170821" y="5552906"/>
                </a:cubicBezTo>
                <a:cubicBezTo>
                  <a:pt x="259109" y="5988893"/>
                  <a:pt x="378967" y="6414594"/>
                  <a:pt x="537265" y="6828295"/>
                </a:cubicBezTo>
                <a:lnTo>
                  <a:pt x="549692" y="6858000"/>
                </a:lnTo>
                <a:lnTo>
                  <a:pt x="602234" y="6858000"/>
                </a:lnTo>
                <a:lnTo>
                  <a:pt x="595414" y="6841549"/>
                </a:lnTo>
                <a:cubicBezTo>
                  <a:pt x="507884" y="6614016"/>
                  <a:pt x="431296" y="6380817"/>
                  <a:pt x="364260" y="6142729"/>
                </a:cubicBezTo>
                <a:cubicBezTo>
                  <a:pt x="305974" y="5935370"/>
                  <a:pt x="262958" y="5723695"/>
                  <a:pt x="213071" y="5513923"/>
                </a:cubicBezTo>
                <a:cubicBezTo>
                  <a:pt x="211892" y="5502788"/>
                  <a:pt x="211299" y="5491601"/>
                  <a:pt x="211290" y="5480401"/>
                </a:cubicBezTo>
                <a:cubicBezTo>
                  <a:pt x="247814" y="5607635"/>
                  <a:pt x="276958" y="5719759"/>
                  <a:pt x="311446" y="5830359"/>
                </a:cubicBezTo>
                <a:cubicBezTo>
                  <a:pt x="401357" y="6118381"/>
                  <a:pt x="505060" y="6398531"/>
                  <a:pt x="622963" y="6670527"/>
                </a:cubicBezTo>
                <a:lnTo>
                  <a:pt x="710464" y="6858000"/>
                </a:lnTo>
                <a:lnTo>
                  <a:pt x="7529613" y="6858000"/>
                </a:lnTo>
                <a:close/>
              </a:path>
            </a:pathLst>
          </a:custGeom>
          <a:solidFill>
            <a:srgbClr val="A096C6"/>
          </a:solidFill>
          <a:ln w="685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3DF3E9B2-309E-1BE9-8A5F-B6FBCDC0F5AD}"/>
              </a:ext>
            </a:extLst>
          </p:cNvPr>
          <p:cNvSpPr>
            <a:spLocks noGrp="1"/>
          </p:cNvSpPr>
          <p:nvPr>
            <p:ph type="ctrTitle"/>
          </p:nvPr>
        </p:nvSpPr>
        <p:spPr>
          <a:xfrm>
            <a:off x="5622061" y="762538"/>
            <a:ext cx="5649349" cy="3199862"/>
          </a:xfrm>
        </p:spPr>
        <p:txBody>
          <a:bodyPr anchor="b">
            <a:normAutofit/>
          </a:bodyPr>
          <a:lstStyle/>
          <a:p>
            <a:r>
              <a:rPr lang="en-US" sz="8000" b="1">
                <a:solidFill>
                  <a:srgbClr val="FBF9F6"/>
                </a:solidFill>
              </a:rPr>
              <a:t>The GuitarGlove</a:t>
            </a:r>
          </a:p>
        </p:txBody>
      </p:sp>
      <p:sp>
        <p:nvSpPr>
          <p:cNvPr id="3" name="Subtitle 2">
            <a:extLst>
              <a:ext uri="{FF2B5EF4-FFF2-40B4-BE49-F238E27FC236}">
                <a16:creationId xmlns:a16="http://schemas.microsoft.com/office/drawing/2014/main" id="{179951A8-C9B2-3760-A731-33B63116E162}"/>
              </a:ext>
            </a:extLst>
          </p:cNvPr>
          <p:cNvSpPr>
            <a:spLocks noGrp="1"/>
          </p:cNvSpPr>
          <p:nvPr>
            <p:ph type="subTitle" idx="1"/>
          </p:nvPr>
        </p:nvSpPr>
        <p:spPr>
          <a:xfrm>
            <a:off x="5622061" y="4312561"/>
            <a:ext cx="5649349" cy="1687815"/>
          </a:xfrm>
        </p:spPr>
        <p:txBody>
          <a:bodyPr anchor="t">
            <a:normAutofit/>
          </a:bodyPr>
          <a:lstStyle/>
          <a:p>
            <a:r>
              <a:rPr lang="en-US" sz="3600">
                <a:solidFill>
                  <a:srgbClr val="FBF9F6"/>
                </a:solidFill>
              </a:rPr>
              <a:t>By- Kritarth, Suhaani and Sumair</a:t>
            </a:r>
          </a:p>
        </p:txBody>
      </p:sp>
      <p:pic>
        <p:nvPicPr>
          <p:cNvPr id="20" name="Picture 19" descr="Acoustic guitar">
            <a:extLst>
              <a:ext uri="{FF2B5EF4-FFF2-40B4-BE49-F238E27FC236}">
                <a16:creationId xmlns:a16="http://schemas.microsoft.com/office/drawing/2014/main" id="{7B04A026-3F88-32B5-C130-AE102891FE9C}"/>
              </a:ext>
            </a:extLst>
          </p:cNvPr>
          <p:cNvPicPr>
            <a:picLocks noChangeAspect="1"/>
          </p:cNvPicPr>
          <p:nvPr/>
        </p:nvPicPr>
        <p:blipFill>
          <a:blip r:embed="rId3"/>
          <a:srcRect t="7806" b="7806"/>
          <a:stretch/>
        </p:blipFill>
        <p:spPr>
          <a:xfrm>
            <a:off x="82903" y="2264488"/>
            <a:ext cx="4547089" cy="2558376"/>
          </a:xfrm>
          <a:prstGeom prst="rect">
            <a:avLst/>
          </a:prstGeom>
        </p:spPr>
      </p:pic>
      <p:sp>
        <p:nvSpPr>
          <p:cNvPr id="31" name="Rectangle 6">
            <a:extLst>
              <a:ext uri="{FF2B5EF4-FFF2-40B4-BE49-F238E27FC236}">
                <a16:creationId xmlns:a16="http://schemas.microsoft.com/office/drawing/2014/main" id="{63DAB858-5A0C-4AFF-AAC6-705EDF8DB7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17682" y="4043302"/>
            <a:ext cx="5303520" cy="27432"/>
          </a:xfrm>
          <a:custGeom>
            <a:avLst/>
            <a:gdLst>
              <a:gd name="connsiteX0" fmla="*/ 0 w 5303520"/>
              <a:gd name="connsiteY0" fmla="*/ 0 h 27432"/>
              <a:gd name="connsiteX1" fmla="*/ 556870 w 5303520"/>
              <a:gd name="connsiteY1" fmla="*/ 0 h 27432"/>
              <a:gd name="connsiteX2" fmla="*/ 1272845 w 5303520"/>
              <a:gd name="connsiteY2" fmla="*/ 0 h 27432"/>
              <a:gd name="connsiteX3" fmla="*/ 1882750 w 5303520"/>
              <a:gd name="connsiteY3" fmla="*/ 0 h 27432"/>
              <a:gd name="connsiteX4" fmla="*/ 2439619 w 5303520"/>
              <a:gd name="connsiteY4" fmla="*/ 0 h 27432"/>
              <a:gd name="connsiteX5" fmla="*/ 3155594 w 5303520"/>
              <a:gd name="connsiteY5" fmla="*/ 0 h 27432"/>
              <a:gd name="connsiteX6" fmla="*/ 3818534 w 5303520"/>
              <a:gd name="connsiteY6" fmla="*/ 0 h 27432"/>
              <a:gd name="connsiteX7" fmla="*/ 4481474 w 5303520"/>
              <a:gd name="connsiteY7" fmla="*/ 0 h 27432"/>
              <a:gd name="connsiteX8" fmla="*/ 5303520 w 5303520"/>
              <a:gd name="connsiteY8" fmla="*/ 0 h 27432"/>
              <a:gd name="connsiteX9" fmla="*/ 5303520 w 5303520"/>
              <a:gd name="connsiteY9" fmla="*/ 27432 h 27432"/>
              <a:gd name="connsiteX10" fmla="*/ 4746650 w 5303520"/>
              <a:gd name="connsiteY10" fmla="*/ 27432 h 27432"/>
              <a:gd name="connsiteX11" fmla="*/ 4242816 w 5303520"/>
              <a:gd name="connsiteY11" fmla="*/ 27432 h 27432"/>
              <a:gd name="connsiteX12" fmla="*/ 3526841 w 5303520"/>
              <a:gd name="connsiteY12" fmla="*/ 27432 h 27432"/>
              <a:gd name="connsiteX13" fmla="*/ 2969971 w 5303520"/>
              <a:gd name="connsiteY13" fmla="*/ 27432 h 27432"/>
              <a:gd name="connsiteX14" fmla="*/ 2253996 w 5303520"/>
              <a:gd name="connsiteY14" fmla="*/ 27432 h 27432"/>
              <a:gd name="connsiteX15" fmla="*/ 1484986 w 5303520"/>
              <a:gd name="connsiteY15" fmla="*/ 27432 h 27432"/>
              <a:gd name="connsiteX16" fmla="*/ 875081 w 5303520"/>
              <a:gd name="connsiteY16" fmla="*/ 27432 h 27432"/>
              <a:gd name="connsiteX17" fmla="*/ 0 w 5303520"/>
              <a:gd name="connsiteY17" fmla="*/ 27432 h 27432"/>
              <a:gd name="connsiteX18" fmla="*/ 0 w 5303520"/>
              <a:gd name="connsiteY18"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303520" h="27432" fill="none" extrusionOk="0">
                <a:moveTo>
                  <a:pt x="0" y="0"/>
                </a:moveTo>
                <a:cubicBezTo>
                  <a:pt x="191807" y="-19560"/>
                  <a:pt x="373092" y="14032"/>
                  <a:pt x="556870" y="0"/>
                </a:cubicBezTo>
                <a:cubicBezTo>
                  <a:pt x="740648" y="-14032"/>
                  <a:pt x="1109645" y="5886"/>
                  <a:pt x="1272845" y="0"/>
                </a:cubicBezTo>
                <a:cubicBezTo>
                  <a:pt x="1436045" y="-5886"/>
                  <a:pt x="1723352" y="-21940"/>
                  <a:pt x="1882750" y="0"/>
                </a:cubicBezTo>
                <a:cubicBezTo>
                  <a:pt x="2042148" y="21940"/>
                  <a:pt x="2308812" y="-23394"/>
                  <a:pt x="2439619" y="0"/>
                </a:cubicBezTo>
                <a:cubicBezTo>
                  <a:pt x="2570426" y="23394"/>
                  <a:pt x="2936980" y="-3315"/>
                  <a:pt x="3155594" y="0"/>
                </a:cubicBezTo>
                <a:cubicBezTo>
                  <a:pt x="3374208" y="3315"/>
                  <a:pt x="3528026" y="24519"/>
                  <a:pt x="3818534" y="0"/>
                </a:cubicBezTo>
                <a:cubicBezTo>
                  <a:pt x="4109042" y="-24519"/>
                  <a:pt x="4161759" y="-18720"/>
                  <a:pt x="4481474" y="0"/>
                </a:cubicBezTo>
                <a:cubicBezTo>
                  <a:pt x="4801189" y="18720"/>
                  <a:pt x="5011126" y="27308"/>
                  <a:pt x="5303520" y="0"/>
                </a:cubicBezTo>
                <a:cubicBezTo>
                  <a:pt x="5303593" y="13343"/>
                  <a:pt x="5303797" y="14402"/>
                  <a:pt x="5303520" y="27432"/>
                </a:cubicBezTo>
                <a:cubicBezTo>
                  <a:pt x="5132450" y="9645"/>
                  <a:pt x="4953391" y="27858"/>
                  <a:pt x="4746650" y="27432"/>
                </a:cubicBezTo>
                <a:cubicBezTo>
                  <a:pt x="4539909" y="27007"/>
                  <a:pt x="4361261" y="16312"/>
                  <a:pt x="4242816" y="27432"/>
                </a:cubicBezTo>
                <a:cubicBezTo>
                  <a:pt x="4124371" y="38552"/>
                  <a:pt x="3754907" y="30170"/>
                  <a:pt x="3526841" y="27432"/>
                </a:cubicBezTo>
                <a:cubicBezTo>
                  <a:pt x="3298775" y="24694"/>
                  <a:pt x="3164473" y="13057"/>
                  <a:pt x="2969971" y="27432"/>
                </a:cubicBezTo>
                <a:cubicBezTo>
                  <a:pt x="2775469" y="41808"/>
                  <a:pt x="2608536" y="11194"/>
                  <a:pt x="2253996" y="27432"/>
                </a:cubicBezTo>
                <a:cubicBezTo>
                  <a:pt x="1899456" y="43670"/>
                  <a:pt x="1752044" y="37933"/>
                  <a:pt x="1484986" y="27432"/>
                </a:cubicBezTo>
                <a:cubicBezTo>
                  <a:pt x="1217928" y="16932"/>
                  <a:pt x="1060609" y="4360"/>
                  <a:pt x="875081" y="27432"/>
                </a:cubicBezTo>
                <a:cubicBezTo>
                  <a:pt x="689553" y="50504"/>
                  <a:pt x="188846" y="34372"/>
                  <a:pt x="0" y="27432"/>
                </a:cubicBezTo>
                <a:cubicBezTo>
                  <a:pt x="-1027" y="16774"/>
                  <a:pt x="589" y="8401"/>
                  <a:pt x="0" y="0"/>
                </a:cubicBezTo>
                <a:close/>
              </a:path>
              <a:path w="5303520" h="27432" stroke="0" extrusionOk="0">
                <a:moveTo>
                  <a:pt x="0" y="0"/>
                </a:moveTo>
                <a:cubicBezTo>
                  <a:pt x="181149" y="2038"/>
                  <a:pt x="442175" y="-27591"/>
                  <a:pt x="609905" y="0"/>
                </a:cubicBezTo>
                <a:cubicBezTo>
                  <a:pt x="777636" y="27591"/>
                  <a:pt x="947554" y="-24271"/>
                  <a:pt x="1113739" y="0"/>
                </a:cubicBezTo>
                <a:cubicBezTo>
                  <a:pt x="1279924" y="24271"/>
                  <a:pt x="1721318" y="-30891"/>
                  <a:pt x="1882750" y="0"/>
                </a:cubicBezTo>
                <a:cubicBezTo>
                  <a:pt x="2044182" y="30891"/>
                  <a:pt x="2270822" y="-14002"/>
                  <a:pt x="2492654" y="0"/>
                </a:cubicBezTo>
                <a:cubicBezTo>
                  <a:pt x="2714486" y="14002"/>
                  <a:pt x="2822632" y="27292"/>
                  <a:pt x="3102559" y="0"/>
                </a:cubicBezTo>
                <a:cubicBezTo>
                  <a:pt x="3382487" y="-27292"/>
                  <a:pt x="3489743" y="-31235"/>
                  <a:pt x="3871570" y="0"/>
                </a:cubicBezTo>
                <a:cubicBezTo>
                  <a:pt x="4253397" y="31235"/>
                  <a:pt x="4301475" y="22800"/>
                  <a:pt x="4428439" y="0"/>
                </a:cubicBezTo>
                <a:cubicBezTo>
                  <a:pt x="4555403" y="-22800"/>
                  <a:pt x="5018410" y="43534"/>
                  <a:pt x="5303520" y="0"/>
                </a:cubicBezTo>
                <a:cubicBezTo>
                  <a:pt x="5303295" y="13080"/>
                  <a:pt x="5304172" y="14823"/>
                  <a:pt x="5303520" y="27432"/>
                </a:cubicBezTo>
                <a:cubicBezTo>
                  <a:pt x="5082751" y="27600"/>
                  <a:pt x="4993374" y="33244"/>
                  <a:pt x="4746650" y="27432"/>
                </a:cubicBezTo>
                <a:cubicBezTo>
                  <a:pt x="4499926" y="21621"/>
                  <a:pt x="4368648" y="1957"/>
                  <a:pt x="4083710" y="27432"/>
                </a:cubicBezTo>
                <a:cubicBezTo>
                  <a:pt x="3798772" y="52907"/>
                  <a:pt x="3729434" y="14645"/>
                  <a:pt x="3473806" y="27432"/>
                </a:cubicBezTo>
                <a:cubicBezTo>
                  <a:pt x="3218178" y="40219"/>
                  <a:pt x="3056855" y="39147"/>
                  <a:pt x="2704795" y="27432"/>
                </a:cubicBezTo>
                <a:cubicBezTo>
                  <a:pt x="2352735" y="15717"/>
                  <a:pt x="2319447" y="38401"/>
                  <a:pt x="1935785" y="27432"/>
                </a:cubicBezTo>
                <a:cubicBezTo>
                  <a:pt x="1552123" y="16464"/>
                  <a:pt x="1532619" y="8678"/>
                  <a:pt x="1378915" y="27432"/>
                </a:cubicBezTo>
                <a:cubicBezTo>
                  <a:pt x="1225211" y="46187"/>
                  <a:pt x="1038692" y="43452"/>
                  <a:pt x="715975" y="27432"/>
                </a:cubicBezTo>
                <a:cubicBezTo>
                  <a:pt x="393258" y="11412"/>
                  <a:pt x="303768" y="36088"/>
                  <a:pt x="0" y="27432"/>
                </a:cubicBezTo>
                <a:cubicBezTo>
                  <a:pt x="151" y="17585"/>
                  <a:pt x="-198" y="13251"/>
                  <a:pt x="0" y="0"/>
                </a:cubicBezTo>
                <a:close/>
              </a:path>
            </a:pathLst>
          </a:custGeom>
          <a:solidFill>
            <a:srgbClr val="FBF9F6"/>
          </a:solidFill>
          <a:ln w="41275" cap="rnd">
            <a:solidFill>
              <a:srgbClr val="FBF9F6"/>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897250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B5DAA40F-4F28-4316-934E-C55D7C3AA0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F6D467C8-A8E0-468B-B88D-9CEEE37BFC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33452" cy="6858000"/>
          </a:xfrm>
          <a:custGeom>
            <a:avLst/>
            <a:gdLst>
              <a:gd name="connsiteX0" fmla="*/ 0 w 7433452"/>
              <a:gd name="connsiteY0" fmla="*/ 0 h 6858000"/>
              <a:gd name="connsiteX1" fmla="*/ 1592736 w 7433452"/>
              <a:gd name="connsiteY1" fmla="*/ 0 h 6858000"/>
              <a:gd name="connsiteX2" fmla="*/ 2171700 w 7433452"/>
              <a:gd name="connsiteY2" fmla="*/ 0 h 6858000"/>
              <a:gd name="connsiteX3" fmla="*/ 2762696 w 7433452"/>
              <a:gd name="connsiteY3" fmla="*/ 0 h 6858000"/>
              <a:gd name="connsiteX4" fmla="*/ 2829254 w 7433452"/>
              <a:gd name="connsiteY4" fmla="*/ 0 h 6858000"/>
              <a:gd name="connsiteX5" fmla="*/ 7415310 w 7433452"/>
              <a:gd name="connsiteY5" fmla="*/ 0 h 6858000"/>
              <a:gd name="connsiteX6" fmla="*/ 7405703 w 7433452"/>
              <a:gd name="connsiteY6" fmla="*/ 94814 h 6858000"/>
              <a:gd name="connsiteX7" fmla="*/ 7410754 w 7433452"/>
              <a:gd name="connsiteY7" fmla="*/ 421796 h 6858000"/>
              <a:gd name="connsiteX8" fmla="*/ 7414688 w 7433452"/>
              <a:gd name="connsiteY8" fmla="*/ 812192 h 6858000"/>
              <a:gd name="connsiteX9" fmla="*/ 7395017 w 7433452"/>
              <a:gd name="connsiteY9" fmla="*/ 1113642 h 6858000"/>
              <a:gd name="connsiteX10" fmla="*/ 7422810 w 7433452"/>
              <a:gd name="connsiteY10" fmla="*/ 1796708 h 6858000"/>
              <a:gd name="connsiteX11" fmla="*/ 7421161 w 7433452"/>
              <a:gd name="connsiteY11" fmla="*/ 2327333 h 6858000"/>
              <a:gd name="connsiteX12" fmla="*/ 7412023 w 7433452"/>
              <a:gd name="connsiteY12" fmla="*/ 2784280 h 6858000"/>
              <a:gd name="connsiteX13" fmla="*/ 7417480 w 7433452"/>
              <a:gd name="connsiteY13" fmla="*/ 2985458 h 6858000"/>
              <a:gd name="connsiteX14" fmla="*/ 7403774 w 7433452"/>
              <a:gd name="connsiteY14" fmla="*/ 3531096 h 6858000"/>
              <a:gd name="connsiteX15" fmla="*/ 7414307 w 7433452"/>
              <a:gd name="connsiteY15" fmla="*/ 4336830 h 6858000"/>
              <a:gd name="connsiteX16" fmla="*/ 7413419 w 7433452"/>
              <a:gd name="connsiteY16" fmla="*/ 5026893 h 6858000"/>
              <a:gd name="connsiteX17" fmla="*/ 7417734 w 7433452"/>
              <a:gd name="connsiteY17" fmla="*/ 5252632 h 6858000"/>
              <a:gd name="connsiteX18" fmla="*/ 7417734 w 7433452"/>
              <a:gd name="connsiteY18" fmla="*/ 5466282 h 6858000"/>
              <a:gd name="connsiteX19" fmla="*/ 7379659 w 7433452"/>
              <a:gd name="connsiteY19" fmla="*/ 6121225 h 6858000"/>
              <a:gd name="connsiteX20" fmla="*/ 7395115 w 7433452"/>
              <a:gd name="connsiteY20" fmla="*/ 6708907 h 6858000"/>
              <a:gd name="connsiteX21" fmla="*/ 7412408 w 7433452"/>
              <a:gd name="connsiteY21" fmla="*/ 6858000 h 6858000"/>
              <a:gd name="connsiteX22" fmla="*/ 2829254 w 7433452"/>
              <a:gd name="connsiteY22" fmla="*/ 6858000 h 6858000"/>
              <a:gd name="connsiteX23" fmla="*/ 2762696 w 7433452"/>
              <a:gd name="connsiteY23" fmla="*/ 6858000 h 6858000"/>
              <a:gd name="connsiteX24" fmla="*/ 2171700 w 7433452"/>
              <a:gd name="connsiteY24" fmla="*/ 6858000 h 6858000"/>
              <a:gd name="connsiteX25" fmla="*/ 1592736 w 7433452"/>
              <a:gd name="connsiteY25" fmla="*/ 6858000 h 6858000"/>
              <a:gd name="connsiteX26" fmla="*/ 0 w 7433452"/>
              <a:gd name="connsiteY2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433452" h="6858000">
                <a:moveTo>
                  <a:pt x="0" y="0"/>
                </a:moveTo>
                <a:lnTo>
                  <a:pt x="1592736" y="0"/>
                </a:lnTo>
                <a:lnTo>
                  <a:pt x="2171700" y="0"/>
                </a:lnTo>
                <a:lnTo>
                  <a:pt x="2762696" y="0"/>
                </a:lnTo>
                <a:lnTo>
                  <a:pt x="2829254" y="0"/>
                </a:lnTo>
                <a:lnTo>
                  <a:pt x="7415310" y="0"/>
                </a:lnTo>
                <a:lnTo>
                  <a:pt x="7405703" y="94814"/>
                </a:lnTo>
                <a:cubicBezTo>
                  <a:pt x="7398856" y="203629"/>
                  <a:pt x="7403520" y="312712"/>
                  <a:pt x="7410754" y="421796"/>
                </a:cubicBezTo>
                <a:cubicBezTo>
                  <a:pt x="7421580" y="551656"/>
                  <a:pt x="7422900" y="682144"/>
                  <a:pt x="7414688" y="812192"/>
                </a:cubicBezTo>
                <a:cubicBezTo>
                  <a:pt x="7406693" y="912591"/>
                  <a:pt x="7397682" y="1012988"/>
                  <a:pt x="7395017" y="1113642"/>
                </a:cubicBezTo>
                <a:cubicBezTo>
                  <a:pt x="7388670" y="1342689"/>
                  <a:pt x="7407708" y="1569316"/>
                  <a:pt x="7422810" y="1796708"/>
                </a:cubicBezTo>
                <a:cubicBezTo>
                  <a:pt x="7434487" y="1973710"/>
                  <a:pt x="7439944" y="2150457"/>
                  <a:pt x="7421161" y="2327333"/>
                </a:cubicBezTo>
                <a:cubicBezTo>
                  <a:pt x="7405170" y="2479266"/>
                  <a:pt x="7396793" y="2631453"/>
                  <a:pt x="7412023" y="2784280"/>
                </a:cubicBezTo>
                <a:cubicBezTo>
                  <a:pt x="7418749" y="2851085"/>
                  <a:pt x="7425984" y="2918653"/>
                  <a:pt x="7417480" y="2985458"/>
                </a:cubicBezTo>
                <a:cubicBezTo>
                  <a:pt x="7394508" y="3167039"/>
                  <a:pt x="7398063" y="3349132"/>
                  <a:pt x="7403774" y="3531096"/>
                </a:cubicBezTo>
                <a:cubicBezTo>
                  <a:pt x="7412277" y="3799715"/>
                  <a:pt x="7426364" y="4067954"/>
                  <a:pt x="7414307" y="4336830"/>
                </a:cubicBezTo>
                <a:cubicBezTo>
                  <a:pt x="7404027" y="4566639"/>
                  <a:pt x="7420653" y="4796831"/>
                  <a:pt x="7413419" y="5026893"/>
                </a:cubicBezTo>
                <a:cubicBezTo>
                  <a:pt x="7410982" y="5102162"/>
                  <a:pt x="7412429" y="5177504"/>
                  <a:pt x="7417734" y="5252632"/>
                </a:cubicBezTo>
                <a:cubicBezTo>
                  <a:pt x="7424271" y="5323700"/>
                  <a:pt x="7424271" y="5395213"/>
                  <a:pt x="7417734" y="5466282"/>
                </a:cubicBezTo>
                <a:cubicBezTo>
                  <a:pt x="7393239" y="5683875"/>
                  <a:pt x="7383214" y="5902486"/>
                  <a:pt x="7379659" y="6121225"/>
                </a:cubicBezTo>
                <a:cubicBezTo>
                  <a:pt x="7376423" y="6317442"/>
                  <a:pt x="7378041" y="6513586"/>
                  <a:pt x="7395115" y="6708907"/>
                </a:cubicBezTo>
                <a:lnTo>
                  <a:pt x="7412408" y="6858000"/>
                </a:lnTo>
                <a:lnTo>
                  <a:pt x="2829254" y="6858000"/>
                </a:lnTo>
                <a:lnTo>
                  <a:pt x="2762696" y="6858000"/>
                </a:lnTo>
                <a:lnTo>
                  <a:pt x="2171700" y="6858000"/>
                </a:lnTo>
                <a:lnTo>
                  <a:pt x="1592736" y="6858000"/>
                </a:lnTo>
                <a:lnTo>
                  <a:pt x="0" y="6858000"/>
                </a:lnTo>
                <a:close/>
              </a:path>
            </a:pathLst>
          </a:custGeom>
          <a:solidFill>
            <a:srgbClr val="A096C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B3C72E3-6099-4C27-831A-6DA697854E04}"/>
              </a:ext>
            </a:extLst>
          </p:cNvPr>
          <p:cNvSpPr>
            <a:spLocks noGrp="1"/>
          </p:cNvSpPr>
          <p:nvPr>
            <p:ph type="title"/>
          </p:nvPr>
        </p:nvSpPr>
        <p:spPr>
          <a:xfrm>
            <a:off x="640081" y="329184"/>
            <a:ext cx="6241568" cy="1783080"/>
          </a:xfrm>
        </p:spPr>
        <p:txBody>
          <a:bodyPr anchor="b">
            <a:normAutofit/>
          </a:bodyPr>
          <a:lstStyle/>
          <a:p>
            <a:r>
              <a:rPr lang="en-US" sz="7200">
                <a:solidFill>
                  <a:schemeClr val="bg1"/>
                </a:solidFill>
              </a:rPr>
              <a:t>Problem statement</a:t>
            </a:r>
          </a:p>
        </p:txBody>
      </p:sp>
      <p:sp>
        <p:nvSpPr>
          <p:cNvPr id="25" name="sketchy rul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05E32A45-273D-5CAA-F71D-E5DC3B20314B}"/>
              </a:ext>
            </a:extLst>
          </p:cNvPr>
          <p:cNvSpPr>
            <a:spLocks noGrp="1"/>
          </p:cNvSpPr>
          <p:nvPr>
            <p:ph idx="1"/>
          </p:nvPr>
        </p:nvSpPr>
        <p:spPr>
          <a:xfrm>
            <a:off x="640081" y="2706624"/>
            <a:ext cx="6241568" cy="3483864"/>
          </a:xfrm>
        </p:spPr>
        <p:txBody>
          <a:bodyPr>
            <a:normAutofit/>
          </a:bodyPr>
          <a:lstStyle/>
          <a:p>
            <a:r>
              <a:rPr lang="en-US">
                <a:solidFill>
                  <a:schemeClr val="bg1"/>
                </a:solidFill>
              </a:rPr>
              <a:t>Learning the guitar is not easy: teachers are expensive, musical notes are hard to understand, and remembering each chord is difficult. So, we created an alternative for children while helping to make learning chords more intuitive and creating a fun experience for users</a:t>
            </a:r>
          </a:p>
        </p:txBody>
      </p:sp>
      <p:pic>
        <p:nvPicPr>
          <p:cNvPr id="7" name="Picture 6" descr="A person sitting on a chair playing a guitar&#10;&#10;Description automatically generated">
            <a:extLst>
              <a:ext uri="{FF2B5EF4-FFF2-40B4-BE49-F238E27FC236}">
                <a16:creationId xmlns:a16="http://schemas.microsoft.com/office/drawing/2014/main" id="{C850D1C0-DEA3-103B-6172-FCB977E5F5E3}"/>
              </a:ext>
            </a:extLst>
          </p:cNvPr>
          <p:cNvPicPr>
            <a:picLocks noChangeAspect="1"/>
          </p:cNvPicPr>
          <p:nvPr/>
        </p:nvPicPr>
        <p:blipFill>
          <a:blip r:embed="rId2"/>
          <a:stretch>
            <a:fillRect/>
          </a:stretch>
        </p:blipFill>
        <p:spPr>
          <a:xfrm rot="5400000">
            <a:off x="7963615" y="425011"/>
            <a:ext cx="3400088" cy="2550066"/>
          </a:xfrm>
          <a:prstGeom prst="rect">
            <a:avLst/>
          </a:prstGeom>
        </p:spPr>
      </p:pic>
      <p:pic>
        <p:nvPicPr>
          <p:cNvPr id="5" name="Content Placeholder 4" descr="A person sitting in a chair playing a guitar&#10;&#10;Description automatically generated">
            <a:extLst>
              <a:ext uri="{FF2B5EF4-FFF2-40B4-BE49-F238E27FC236}">
                <a16:creationId xmlns:a16="http://schemas.microsoft.com/office/drawing/2014/main" id="{F926529A-4FB8-66CA-236B-4C3E67E34CE0}"/>
              </a:ext>
            </a:extLst>
          </p:cNvPr>
          <p:cNvPicPr>
            <a:picLocks noChangeAspect="1"/>
          </p:cNvPicPr>
          <p:nvPr/>
        </p:nvPicPr>
        <p:blipFill>
          <a:blip r:embed="rId3"/>
          <a:stretch>
            <a:fillRect/>
          </a:stretch>
        </p:blipFill>
        <p:spPr>
          <a:xfrm rot="5400000">
            <a:off x="7963615" y="3854011"/>
            <a:ext cx="3400088" cy="2550066"/>
          </a:xfrm>
          <a:prstGeom prst="rect">
            <a:avLst/>
          </a:prstGeom>
        </p:spPr>
      </p:pic>
    </p:spTree>
    <p:extLst>
      <p:ext uri="{BB962C8B-B14F-4D97-AF65-F5344CB8AC3E}">
        <p14:creationId xmlns:p14="http://schemas.microsoft.com/office/powerpoint/2010/main" val="15117715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756445-7061-50F6-9037-053E84F76545}"/>
              </a:ext>
            </a:extLst>
          </p:cNvPr>
          <p:cNvSpPr>
            <a:spLocks noGrp="1"/>
          </p:cNvSpPr>
          <p:nvPr>
            <p:ph type="title"/>
          </p:nvPr>
        </p:nvSpPr>
        <p:spPr>
          <a:xfrm>
            <a:off x="5297762" y="329184"/>
            <a:ext cx="6251110" cy="1783080"/>
          </a:xfrm>
        </p:spPr>
        <p:txBody>
          <a:bodyPr vert="horz" lIns="91440" tIns="45720" rIns="91440" bIns="45720" rtlCol="0" anchor="b">
            <a:normAutofit/>
          </a:bodyPr>
          <a:lstStyle/>
          <a:p>
            <a:r>
              <a:rPr lang="en-US" sz="7200" dirty="0"/>
              <a:t>Idea</a:t>
            </a:r>
          </a:p>
        </p:txBody>
      </p:sp>
      <p:sp>
        <p:nvSpPr>
          <p:cNvPr id="32"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A096C6"/>
          </a:solidFill>
          <a:ln w="38100" cap="rnd">
            <a:solidFill>
              <a:srgbClr val="A096C6"/>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07B743C-C080-FBBB-D75E-76253109892C}"/>
              </a:ext>
            </a:extLst>
          </p:cNvPr>
          <p:cNvSpPr>
            <a:spLocks noGrp="1"/>
          </p:cNvSpPr>
          <p:nvPr>
            <p:ph idx="1"/>
          </p:nvPr>
        </p:nvSpPr>
        <p:spPr>
          <a:xfrm>
            <a:off x="5297762" y="2706624"/>
            <a:ext cx="6251110" cy="3483864"/>
          </a:xfrm>
        </p:spPr>
        <p:txBody>
          <a:bodyPr vert="horz" lIns="91440" tIns="45720" rIns="91440" bIns="45720" rtlCol="0">
            <a:normAutofit/>
          </a:bodyPr>
          <a:lstStyle/>
          <a:p>
            <a:pPr marL="0" indent="0">
              <a:buNone/>
            </a:pPr>
            <a:r>
              <a:rPr lang="en-US" b="0" i="0" dirty="0">
                <a:effectLst/>
                <a:highlight>
                  <a:srgbClr val="FFFFFF"/>
                </a:highlight>
              </a:rPr>
              <a:t>Our idea is to revolutionize guitar learning with an assistive smart glove. This glove provides visual and sensory guidance, making learning more accessible and enjoyable By addressing the high cost of lessons and the difficulty of remembering chords, we create an intuitive and engaging learning experience.</a:t>
            </a:r>
            <a:endParaRPr lang="en-US" dirty="0"/>
          </a:p>
        </p:txBody>
      </p:sp>
      <p:pic>
        <p:nvPicPr>
          <p:cNvPr id="5" name="Picture 4" descr="A hand with a glove and wires&#10;&#10;Description automatically generated">
            <a:extLst>
              <a:ext uri="{FF2B5EF4-FFF2-40B4-BE49-F238E27FC236}">
                <a16:creationId xmlns:a16="http://schemas.microsoft.com/office/drawing/2014/main" id="{F0F439AA-C290-F3DA-3A66-9B151BFEC50B}"/>
              </a:ext>
            </a:extLst>
          </p:cNvPr>
          <p:cNvPicPr>
            <a:picLocks noChangeAspect="1"/>
          </p:cNvPicPr>
          <p:nvPr/>
        </p:nvPicPr>
        <p:blipFill rotWithShape="1">
          <a:blip r:embed="rId2"/>
          <a:srcRect l="4080" r="5372"/>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Tree>
    <p:extLst>
      <p:ext uri="{BB962C8B-B14F-4D97-AF65-F5344CB8AC3E}">
        <p14:creationId xmlns:p14="http://schemas.microsoft.com/office/powerpoint/2010/main" val="2813330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B5DAA40F-4F28-4316-934E-C55D7C3AA0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F6D467C8-A8E0-468B-B88D-9CEEE37BFC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33452" cy="6858000"/>
          </a:xfrm>
          <a:custGeom>
            <a:avLst/>
            <a:gdLst>
              <a:gd name="connsiteX0" fmla="*/ 0 w 7433452"/>
              <a:gd name="connsiteY0" fmla="*/ 0 h 6858000"/>
              <a:gd name="connsiteX1" fmla="*/ 1592736 w 7433452"/>
              <a:gd name="connsiteY1" fmla="*/ 0 h 6858000"/>
              <a:gd name="connsiteX2" fmla="*/ 2171700 w 7433452"/>
              <a:gd name="connsiteY2" fmla="*/ 0 h 6858000"/>
              <a:gd name="connsiteX3" fmla="*/ 2762696 w 7433452"/>
              <a:gd name="connsiteY3" fmla="*/ 0 h 6858000"/>
              <a:gd name="connsiteX4" fmla="*/ 2829254 w 7433452"/>
              <a:gd name="connsiteY4" fmla="*/ 0 h 6858000"/>
              <a:gd name="connsiteX5" fmla="*/ 7415310 w 7433452"/>
              <a:gd name="connsiteY5" fmla="*/ 0 h 6858000"/>
              <a:gd name="connsiteX6" fmla="*/ 7405703 w 7433452"/>
              <a:gd name="connsiteY6" fmla="*/ 94814 h 6858000"/>
              <a:gd name="connsiteX7" fmla="*/ 7410754 w 7433452"/>
              <a:gd name="connsiteY7" fmla="*/ 421796 h 6858000"/>
              <a:gd name="connsiteX8" fmla="*/ 7414688 w 7433452"/>
              <a:gd name="connsiteY8" fmla="*/ 812192 h 6858000"/>
              <a:gd name="connsiteX9" fmla="*/ 7395017 w 7433452"/>
              <a:gd name="connsiteY9" fmla="*/ 1113642 h 6858000"/>
              <a:gd name="connsiteX10" fmla="*/ 7422810 w 7433452"/>
              <a:gd name="connsiteY10" fmla="*/ 1796708 h 6858000"/>
              <a:gd name="connsiteX11" fmla="*/ 7421161 w 7433452"/>
              <a:gd name="connsiteY11" fmla="*/ 2327333 h 6858000"/>
              <a:gd name="connsiteX12" fmla="*/ 7412023 w 7433452"/>
              <a:gd name="connsiteY12" fmla="*/ 2784280 h 6858000"/>
              <a:gd name="connsiteX13" fmla="*/ 7417480 w 7433452"/>
              <a:gd name="connsiteY13" fmla="*/ 2985458 h 6858000"/>
              <a:gd name="connsiteX14" fmla="*/ 7403774 w 7433452"/>
              <a:gd name="connsiteY14" fmla="*/ 3531096 h 6858000"/>
              <a:gd name="connsiteX15" fmla="*/ 7414307 w 7433452"/>
              <a:gd name="connsiteY15" fmla="*/ 4336830 h 6858000"/>
              <a:gd name="connsiteX16" fmla="*/ 7413419 w 7433452"/>
              <a:gd name="connsiteY16" fmla="*/ 5026893 h 6858000"/>
              <a:gd name="connsiteX17" fmla="*/ 7417734 w 7433452"/>
              <a:gd name="connsiteY17" fmla="*/ 5252632 h 6858000"/>
              <a:gd name="connsiteX18" fmla="*/ 7417734 w 7433452"/>
              <a:gd name="connsiteY18" fmla="*/ 5466282 h 6858000"/>
              <a:gd name="connsiteX19" fmla="*/ 7379659 w 7433452"/>
              <a:gd name="connsiteY19" fmla="*/ 6121225 h 6858000"/>
              <a:gd name="connsiteX20" fmla="*/ 7395115 w 7433452"/>
              <a:gd name="connsiteY20" fmla="*/ 6708907 h 6858000"/>
              <a:gd name="connsiteX21" fmla="*/ 7412408 w 7433452"/>
              <a:gd name="connsiteY21" fmla="*/ 6858000 h 6858000"/>
              <a:gd name="connsiteX22" fmla="*/ 2829254 w 7433452"/>
              <a:gd name="connsiteY22" fmla="*/ 6858000 h 6858000"/>
              <a:gd name="connsiteX23" fmla="*/ 2762696 w 7433452"/>
              <a:gd name="connsiteY23" fmla="*/ 6858000 h 6858000"/>
              <a:gd name="connsiteX24" fmla="*/ 2171700 w 7433452"/>
              <a:gd name="connsiteY24" fmla="*/ 6858000 h 6858000"/>
              <a:gd name="connsiteX25" fmla="*/ 1592736 w 7433452"/>
              <a:gd name="connsiteY25" fmla="*/ 6858000 h 6858000"/>
              <a:gd name="connsiteX26" fmla="*/ 0 w 7433452"/>
              <a:gd name="connsiteY2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433452" h="6858000">
                <a:moveTo>
                  <a:pt x="0" y="0"/>
                </a:moveTo>
                <a:lnTo>
                  <a:pt x="1592736" y="0"/>
                </a:lnTo>
                <a:lnTo>
                  <a:pt x="2171700" y="0"/>
                </a:lnTo>
                <a:lnTo>
                  <a:pt x="2762696" y="0"/>
                </a:lnTo>
                <a:lnTo>
                  <a:pt x="2829254" y="0"/>
                </a:lnTo>
                <a:lnTo>
                  <a:pt x="7415310" y="0"/>
                </a:lnTo>
                <a:lnTo>
                  <a:pt x="7405703" y="94814"/>
                </a:lnTo>
                <a:cubicBezTo>
                  <a:pt x="7398856" y="203629"/>
                  <a:pt x="7403520" y="312712"/>
                  <a:pt x="7410754" y="421796"/>
                </a:cubicBezTo>
                <a:cubicBezTo>
                  <a:pt x="7421580" y="551656"/>
                  <a:pt x="7422900" y="682144"/>
                  <a:pt x="7414688" y="812192"/>
                </a:cubicBezTo>
                <a:cubicBezTo>
                  <a:pt x="7406693" y="912591"/>
                  <a:pt x="7397682" y="1012988"/>
                  <a:pt x="7395017" y="1113642"/>
                </a:cubicBezTo>
                <a:cubicBezTo>
                  <a:pt x="7388670" y="1342689"/>
                  <a:pt x="7407708" y="1569316"/>
                  <a:pt x="7422810" y="1796708"/>
                </a:cubicBezTo>
                <a:cubicBezTo>
                  <a:pt x="7434487" y="1973710"/>
                  <a:pt x="7439944" y="2150457"/>
                  <a:pt x="7421161" y="2327333"/>
                </a:cubicBezTo>
                <a:cubicBezTo>
                  <a:pt x="7405170" y="2479266"/>
                  <a:pt x="7396793" y="2631453"/>
                  <a:pt x="7412023" y="2784280"/>
                </a:cubicBezTo>
                <a:cubicBezTo>
                  <a:pt x="7418749" y="2851085"/>
                  <a:pt x="7425984" y="2918653"/>
                  <a:pt x="7417480" y="2985458"/>
                </a:cubicBezTo>
                <a:cubicBezTo>
                  <a:pt x="7394508" y="3167039"/>
                  <a:pt x="7398063" y="3349132"/>
                  <a:pt x="7403774" y="3531096"/>
                </a:cubicBezTo>
                <a:cubicBezTo>
                  <a:pt x="7412277" y="3799715"/>
                  <a:pt x="7426364" y="4067954"/>
                  <a:pt x="7414307" y="4336830"/>
                </a:cubicBezTo>
                <a:cubicBezTo>
                  <a:pt x="7404027" y="4566639"/>
                  <a:pt x="7420653" y="4796831"/>
                  <a:pt x="7413419" y="5026893"/>
                </a:cubicBezTo>
                <a:cubicBezTo>
                  <a:pt x="7410982" y="5102162"/>
                  <a:pt x="7412429" y="5177504"/>
                  <a:pt x="7417734" y="5252632"/>
                </a:cubicBezTo>
                <a:cubicBezTo>
                  <a:pt x="7424271" y="5323700"/>
                  <a:pt x="7424271" y="5395213"/>
                  <a:pt x="7417734" y="5466282"/>
                </a:cubicBezTo>
                <a:cubicBezTo>
                  <a:pt x="7393239" y="5683875"/>
                  <a:pt x="7383214" y="5902486"/>
                  <a:pt x="7379659" y="6121225"/>
                </a:cubicBezTo>
                <a:cubicBezTo>
                  <a:pt x="7376423" y="6317442"/>
                  <a:pt x="7378041" y="6513586"/>
                  <a:pt x="7395115" y="6708907"/>
                </a:cubicBezTo>
                <a:lnTo>
                  <a:pt x="7412408" y="6858000"/>
                </a:lnTo>
                <a:lnTo>
                  <a:pt x="2829254" y="6858000"/>
                </a:lnTo>
                <a:lnTo>
                  <a:pt x="2762696" y="6858000"/>
                </a:lnTo>
                <a:lnTo>
                  <a:pt x="2171700" y="6858000"/>
                </a:lnTo>
                <a:lnTo>
                  <a:pt x="1592736" y="6858000"/>
                </a:lnTo>
                <a:lnTo>
                  <a:pt x="0" y="6858000"/>
                </a:lnTo>
                <a:close/>
              </a:path>
            </a:pathLst>
          </a:custGeom>
          <a:solidFill>
            <a:srgbClr val="A096C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40A34CC-1F78-7A35-43E9-5D4AF241EFFC}"/>
              </a:ext>
            </a:extLst>
          </p:cNvPr>
          <p:cNvSpPr>
            <a:spLocks noGrp="1"/>
          </p:cNvSpPr>
          <p:nvPr>
            <p:ph type="title"/>
          </p:nvPr>
        </p:nvSpPr>
        <p:spPr>
          <a:xfrm>
            <a:off x="640081" y="329184"/>
            <a:ext cx="6241568" cy="1783080"/>
          </a:xfrm>
        </p:spPr>
        <p:txBody>
          <a:bodyPr anchor="b">
            <a:normAutofit/>
          </a:bodyPr>
          <a:lstStyle/>
          <a:p>
            <a:r>
              <a:rPr lang="en-US" sz="7200" dirty="0">
                <a:solidFill>
                  <a:schemeClr val="bg1"/>
                </a:solidFill>
              </a:rPr>
              <a:t>Our solution</a:t>
            </a:r>
          </a:p>
        </p:txBody>
      </p:sp>
      <p:sp>
        <p:nvSpPr>
          <p:cNvPr id="23" name="sketchy rul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9B2142D-486D-7186-4E51-5C459A3FE972}"/>
              </a:ext>
            </a:extLst>
          </p:cNvPr>
          <p:cNvSpPr>
            <a:spLocks noGrp="1"/>
          </p:cNvSpPr>
          <p:nvPr>
            <p:ph idx="1"/>
          </p:nvPr>
        </p:nvSpPr>
        <p:spPr>
          <a:xfrm>
            <a:off x="640081" y="2706624"/>
            <a:ext cx="6241568" cy="3483864"/>
          </a:xfrm>
        </p:spPr>
        <p:txBody>
          <a:bodyPr>
            <a:normAutofit/>
          </a:bodyPr>
          <a:lstStyle/>
          <a:p>
            <a:pPr>
              <a:lnSpc>
                <a:spcPct val="100000"/>
              </a:lnSpc>
            </a:pPr>
            <a:r>
              <a:rPr lang="en-IN" sz="2200" b="1" i="0" dirty="0">
                <a:effectLst/>
                <a:highlight>
                  <a:srgbClr val="FFFFFF"/>
                </a:highlight>
              </a:rPr>
              <a:t>Each finger of the glove will have 6 LEDs representing the 6 strings of the guitar. These LEDs will light up to indicate where each finger should be placed on the strings. </a:t>
            </a:r>
          </a:p>
          <a:p>
            <a:pPr>
              <a:lnSpc>
                <a:spcPct val="100000"/>
              </a:lnSpc>
            </a:pPr>
            <a:r>
              <a:rPr lang="en-IN" sz="2200" b="1" i="0" dirty="0">
                <a:effectLst/>
                <a:highlight>
                  <a:srgbClr val="FFFFFF"/>
                </a:highlight>
              </a:rPr>
              <a:t>The glove will also have sensors to detect the hand's position and will only light up the LEDs when the hand is in the correct position to play the chord (correct fret ).</a:t>
            </a:r>
          </a:p>
          <a:p>
            <a:pPr>
              <a:lnSpc>
                <a:spcPct val="100000"/>
              </a:lnSpc>
            </a:pPr>
            <a:r>
              <a:rPr lang="en-IN" sz="2200" b="1" i="0" dirty="0">
                <a:effectLst/>
                <a:highlight>
                  <a:srgbClr val="FFFFFF"/>
                </a:highlight>
              </a:rPr>
              <a:t> This glove will connect to a guitar learning website, allowing the user to choose the chord they want to play and making learning guitar more intuitive and engaging</a:t>
            </a:r>
            <a:r>
              <a:rPr lang="en-IN" sz="2200" b="1" i="0" dirty="0">
                <a:solidFill>
                  <a:schemeClr val="bg1"/>
                </a:solidFill>
                <a:effectLst/>
                <a:highlight>
                  <a:srgbClr val="FFFFFF"/>
                </a:highlight>
              </a:rPr>
              <a:t>.</a:t>
            </a:r>
            <a:endParaRPr lang="en-US" sz="2200" b="1" dirty="0">
              <a:solidFill>
                <a:schemeClr val="bg1"/>
              </a:solidFill>
            </a:endParaRPr>
          </a:p>
        </p:txBody>
      </p:sp>
      <p:pic>
        <p:nvPicPr>
          <p:cNvPr id="5" name="Picture 4" descr="A close up of a guitar&#10;&#10;Description automatically generated">
            <a:extLst>
              <a:ext uri="{FF2B5EF4-FFF2-40B4-BE49-F238E27FC236}">
                <a16:creationId xmlns:a16="http://schemas.microsoft.com/office/drawing/2014/main" id="{087A5176-2233-2CED-1741-B9D9B8A812ED}"/>
              </a:ext>
            </a:extLst>
          </p:cNvPr>
          <p:cNvPicPr>
            <a:picLocks noChangeAspect="1"/>
          </p:cNvPicPr>
          <p:nvPr/>
        </p:nvPicPr>
        <p:blipFill>
          <a:blip r:embed="rId2"/>
          <a:stretch>
            <a:fillRect/>
          </a:stretch>
        </p:blipFill>
        <p:spPr>
          <a:xfrm rot="5400000">
            <a:off x="8566586" y="470924"/>
            <a:ext cx="2710975" cy="2033231"/>
          </a:xfrm>
          <a:prstGeom prst="rect">
            <a:avLst/>
          </a:prstGeom>
        </p:spPr>
      </p:pic>
      <p:pic>
        <p:nvPicPr>
          <p:cNvPr id="7" name="Picture 6" descr="A close up of a pipe&#10;&#10;Description automatically generated">
            <a:extLst>
              <a:ext uri="{FF2B5EF4-FFF2-40B4-BE49-F238E27FC236}">
                <a16:creationId xmlns:a16="http://schemas.microsoft.com/office/drawing/2014/main" id="{0ADED3CE-0C28-CBE2-ADA4-569BFE70A6F0}"/>
              </a:ext>
            </a:extLst>
          </p:cNvPr>
          <p:cNvPicPr>
            <a:picLocks noChangeAspect="1"/>
          </p:cNvPicPr>
          <p:nvPr/>
        </p:nvPicPr>
        <p:blipFill rotWithShape="1">
          <a:blip r:embed="rId3"/>
          <a:srcRect l="17714" b="40017"/>
          <a:stretch/>
        </p:blipFill>
        <p:spPr>
          <a:xfrm rot="5400000">
            <a:off x="8062586" y="3833898"/>
            <a:ext cx="3718977" cy="2033231"/>
          </a:xfrm>
          <a:prstGeom prst="rect">
            <a:avLst/>
          </a:prstGeom>
        </p:spPr>
      </p:pic>
    </p:spTree>
    <p:extLst>
      <p:ext uri="{BB962C8B-B14F-4D97-AF65-F5344CB8AC3E}">
        <p14:creationId xmlns:p14="http://schemas.microsoft.com/office/powerpoint/2010/main" val="28765382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0" name="Rectangle 19">
            <a:extLst>
              <a:ext uri="{FF2B5EF4-FFF2-40B4-BE49-F238E27FC236}">
                <a16:creationId xmlns:a16="http://schemas.microsoft.com/office/drawing/2014/main" id="{34B69731-5DC0-4DEA-B132-9725DA8337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people looking at a computer&#10;&#10;Description automatically generated">
            <a:extLst>
              <a:ext uri="{FF2B5EF4-FFF2-40B4-BE49-F238E27FC236}">
                <a16:creationId xmlns:a16="http://schemas.microsoft.com/office/drawing/2014/main" id="{0E560C68-F22A-B6D6-6A81-72815E9E8F18}"/>
              </a:ext>
            </a:extLst>
          </p:cNvPr>
          <p:cNvPicPr>
            <a:picLocks noChangeAspect="1"/>
          </p:cNvPicPr>
          <p:nvPr/>
        </p:nvPicPr>
        <p:blipFill>
          <a:blip r:embed="rId2"/>
          <a:stretch>
            <a:fillRect/>
          </a:stretch>
        </p:blipFill>
        <p:spPr>
          <a:xfrm rot="5400000">
            <a:off x="895731" y="659511"/>
            <a:ext cx="3008376" cy="2256282"/>
          </a:xfrm>
          <a:prstGeom prst="rect">
            <a:avLst/>
          </a:prstGeom>
        </p:spPr>
      </p:pic>
      <p:sp>
        <p:nvSpPr>
          <p:cNvPr id="21" name="Freeform: Shape 15">
            <a:extLst>
              <a:ext uri="{FF2B5EF4-FFF2-40B4-BE49-F238E27FC236}">
                <a16:creationId xmlns:a16="http://schemas.microsoft.com/office/drawing/2014/main" id="{2C88B42A-6452-46FB-9213-1351DEC8B7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738688" y="0"/>
            <a:ext cx="7453312" cy="6858000"/>
          </a:xfrm>
          <a:custGeom>
            <a:avLst/>
            <a:gdLst>
              <a:gd name="connsiteX0" fmla="*/ 0 w 7433452"/>
              <a:gd name="connsiteY0" fmla="*/ 0 h 6858000"/>
              <a:gd name="connsiteX1" fmla="*/ 1592736 w 7433452"/>
              <a:gd name="connsiteY1" fmla="*/ 0 h 6858000"/>
              <a:gd name="connsiteX2" fmla="*/ 2171700 w 7433452"/>
              <a:gd name="connsiteY2" fmla="*/ 0 h 6858000"/>
              <a:gd name="connsiteX3" fmla="*/ 2762696 w 7433452"/>
              <a:gd name="connsiteY3" fmla="*/ 0 h 6858000"/>
              <a:gd name="connsiteX4" fmla="*/ 2829254 w 7433452"/>
              <a:gd name="connsiteY4" fmla="*/ 0 h 6858000"/>
              <a:gd name="connsiteX5" fmla="*/ 7415310 w 7433452"/>
              <a:gd name="connsiteY5" fmla="*/ 0 h 6858000"/>
              <a:gd name="connsiteX6" fmla="*/ 7405703 w 7433452"/>
              <a:gd name="connsiteY6" fmla="*/ 94814 h 6858000"/>
              <a:gd name="connsiteX7" fmla="*/ 7410754 w 7433452"/>
              <a:gd name="connsiteY7" fmla="*/ 421796 h 6858000"/>
              <a:gd name="connsiteX8" fmla="*/ 7414688 w 7433452"/>
              <a:gd name="connsiteY8" fmla="*/ 812192 h 6858000"/>
              <a:gd name="connsiteX9" fmla="*/ 7395017 w 7433452"/>
              <a:gd name="connsiteY9" fmla="*/ 1113642 h 6858000"/>
              <a:gd name="connsiteX10" fmla="*/ 7422810 w 7433452"/>
              <a:gd name="connsiteY10" fmla="*/ 1796708 h 6858000"/>
              <a:gd name="connsiteX11" fmla="*/ 7421161 w 7433452"/>
              <a:gd name="connsiteY11" fmla="*/ 2327333 h 6858000"/>
              <a:gd name="connsiteX12" fmla="*/ 7412023 w 7433452"/>
              <a:gd name="connsiteY12" fmla="*/ 2784280 h 6858000"/>
              <a:gd name="connsiteX13" fmla="*/ 7417480 w 7433452"/>
              <a:gd name="connsiteY13" fmla="*/ 2985458 h 6858000"/>
              <a:gd name="connsiteX14" fmla="*/ 7403774 w 7433452"/>
              <a:gd name="connsiteY14" fmla="*/ 3531096 h 6858000"/>
              <a:gd name="connsiteX15" fmla="*/ 7414307 w 7433452"/>
              <a:gd name="connsiteY15" fmla="*/ 4336830 h 6858000"/>
              <a:gd name="connsiteX16" fmla="*/ 7413419 w 7433452"/>
              <a:gd name="connsiteY16" fmla="*/ 5026893 h 6858000"/>
              <a:gd name="connsiteX17" fmla="*/ 7417734 w 7433452"/>
              <a:gd name="connsiteY17" fmla="*/ 5252632 h 6858000"/>
              <a:gd name="connsiteX18" fmla="*/ 7417734 w 7433452"/>
              <a:gd name="connsiteY18" fmla="*/ 5466282 h 6858000"/>
              <a:gd name="connsiteX19" fmla="*/ 7379659 w 7433452"/>
              <a:gd name="connsiteY19" fmla="*/ 6121225 h 6858000"/>
              <a:gd name="connsiteX20" fmla="*/ 7395115 w 7433452"/>
              <a:gd name="connsiteY20" fmla="*/ 6708907 h 6858000"/>
              <a:gd name="connsiteX21" fmla="*/ 7412408 w 7433452"/>
              <a:gd name="connsiteY21" fmla="*/ 6858000 h 6858000"/>
              <a:gd name="connsiteX22" fmla="*/ 2829254 w 7433452"/>
              <a:gd name="connsiteY22" fmla="*/ 6858000 h 6858000"/>
              <a:gd name="connsiteX23" fmla="*/ 2762696 w 7433452"/>
              <a:gd name="connsiteY23" fmla="*/ 6858000 h 6858000"/>
              <a:gd name="connsiteX24" fmla="*/ 2171700 w 7433452"/>
              <a:gd name="connsiteY24" fmla="*/ 6858000 h 6858000"/>
              <a:gd name="connsiteX25" fmla="*/ 1592736 w 7433452"/>
              <a:gd name="connsiteY25" fmla="*/ 6858000 h 6858000"/>
              <a:gd name="connsiteX26" fmla="*/ 0 w 7433452"/>
              <a:gd name="connsiteY2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433452" h="6858000">
                <a:moveTo>
                  <a:pt x="0" y="0"/>
                </a:moveTo>
                <a:lnTo>
                  <a:pt x="1592736" y="0"/>
                </a:lnTo>
                <a:lnTo>
                  <a:pt x="2171700" y="0"/>
                </a:lnTo>
                <a:lnTo>
                  <a:pt x="2762696" y="0"/>
                </a:lnTo>
                <a:lnTo>
                  <a:pt x="2829254" y="0"/>
                </a:lnTo>
                <a:lnTo>
                  <a:pt x="7415310" y="0"/>
                </a:lnTo>
                <a:lnTo>
                  <a:pt x="7405703" y="94814"/>
                </a:lnTo>
                <a:cubicBezTo>
                  <a:pt x="7398856" y="203629"/>
                  <a:pt x="7403520" y="312712"/>
                  <a:pt x="7410754" y="421796"/>
                </a:cubicBezTo>
                <a:cubicBezTo>
                  <a:pt x="7421580" y="551656"/>
                  <a:pt x="7422900" y="682144"/>
                  <a:pt x="7414688" y="812192"/>
                </a:cubicBezTo>
                <a:cubicBezTo>
                  <a:pt x="7406693" y="912591"/>
                  <a:pt x="7397682" y="1012988"/>
                  <a:pt x="7395017" y="1113642"/>
                </a:cubicBezTo>
                <a:cubicBezTo>
                  <a:pt x="7388670" y="1342689"/>
                  <a:pt x="7407708" y="1569316"/>
                  <a:pt x="7422810" y="1796708"/>
                </a:cubicBezTo>
                <a:cubicBezTo>
                  <a:pt x="7434487" y="1973710"/>
                  <a:pt x="7439944" y="2150457"/>
                  <a:pt x="7421161" y="2327333"/>
                </a:cubicBezTo>
                <a:cubicBezTo>
                  <a:pt x="7405170" y="2479266"/>
                  <a:pt x="7396793" y="2631453"/>
                  <a:pt x="7412023" y="2784280"/>
                </a:cubicBezTo>
                <a:cubicBezTo>
                  <a:pt x="7418749" y="2851085"/>
                  <a:pt x="7425984" y="2918653"/>
                  <a:pt x="7417480" y="2985458"/>
                </a:cubicBezTo>
                <a:cubicBezTo>
                  <a:pt x="7394508" y="3167039"/>
                  <a:pt x="7398063" y="3349132"/>
                  <a:pt x="7403774" y="3531096"/>
                </a:cubicBezTo>
                <a:cubicBezTo>
                  <a:pt x="7412277" y="3799715"/>
                  <a:pt x="7426364" y="4067954"/>
                  <a:pt x="7414307" y="4336830"/>
                </a:cubicBezTo>
                <a:cubicBezTo>
                  <a:pt x="7404027" y="4566639"/>
                  <a:pt x="7420653" y="4796831"/>
                  <a:pt x="7413419" y="5026893"/>
                </a:cubicBezTo>
                <a:cubicBezTo>
                  <a:pt x="7410982" y="5102162"/>
                  <a:pt x="7412429" y="5177504"/>
                  <a:pt x="7417734" y="5252632"/>
                </a:cubicBezTo>
                <a:cubicBezTo>
                  <a:pt x="7424271" y="5323700"/>
                  <a:pt x="7424271" y="5395213"/>
                  <a:pt x="7417734" y="5466282"/>
                </a:cubicBezTo>
                <a:cubicBezTo>
                  <a:pt x="7393239" y="5683875"/>
                  <a:pt x="7383214" y="5902486"/>
                  <a:pt x="7379659" y="6121225"/>
                </a:cubicBezTo>
                <a:cubicBezTo>
                  <a:pt x="7376423" y="6317442"/>
                  <a:pt x="7378041" y="6513586"/>
                  <a:pt x="7395115" y="6708907"/>
                </a:cubicBezTo>
                <a:lnTo>
                  <a:pt x="7412408" y="6858000"/>
                </a:lnTo>
                <a:lnTo>
                  <a:pt x="2829254" y="6858000"/>
                </a:lnTo>
                <a:lnTo>
                  <a:pt x="2762696" y="6858000"/>
                </a:lnTo>
                <a:lnTo>
                  <a:pt x="2171700" y="6858000"/>
                </a:lnTo>
                <a:lnTo>
                  <a:pt x="1592736" y="6858000"/>
                </a:lnTo>
                <a:lnTo>
                  <a:pt x="0" y="6858000"/>
                </a:lnTo>
                <a:close/>
              </a:path>
            </a:pathLst>
          </a:custGeom>
          <a:solidFill>
            <a:srgbClr val="A096C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4A0D486-928D-AFA8-51B5-6EC01F979E25}"/>
              </a:ext>
            </a:extLst>
          </p:cNvPr>
          <p:cNvSpPr>
            <a:spLocks noGrp="1"/>
          </p:cNvSpPr>
          <p:nvPr>
            <p:ph type="title"/>
          </p:nvPr>
        </p:nvSpPr>
        <p:spPr>
          <a:xfrm>
            <a:off x="5333999" y="484632"/>
            <a:ext cx="6364224" cy="3566160"/>
          </a:xfrm>
        </p:spPr>
        <p:txBody>
          <a:bodyPr vert="horz" lIns="91440" tIns="45720" rIns="91440" bIns="45720" rtlCol="0" anchor="b">
            <a:normAutofit/>
          </a:bodyPr>
          <a:lstStyle/>
          <a:p>
            <a:r>
              <a:rPr lang="en-US" sz="9600">
                <a:solidFill>
                  <a:schemeClr val="bg1"/>
                </a:solidFill>
              </a:rPr>
              <a:t>Thank You!</a:t>
            </a:r>
          </a:p>
        </p:txBody>
      </p:sp>
      <p:pic>
        <p:nvPicPr>
          <p:cNvPr id="7" name="Picture 6" descr="A person using a computer&#10;&#10;Description automatically generated">
            <a:extLst>
              <a:ext uri="{FF2B5EF4-FFF2-40B4-BE49-F238E27FC236}">
                <a16:creationId xmlns:a16="http://schemas.microsoft.com/office/drawing/2014/main" id="{7CD79D12-9A6C-22E4-31C0-EABA1357C622}"/>
              </a:ext>
            </a:extLst>
          </p:cNvPr>
          <p:cNvPicPr>
            <a:picLocks noChangeAspect="1"/>
          </p:cNvPicPr>
          <p:nvPr/>
        </p:nvPicPr>
        <p:blipFill>
          <a:blip r:embed="rId3"/>
          <a:stretch>
            <a:fillRect/>
          </a:stretch>
        </p:blipFill>
        <p:spPr>
          <a:xfrm rot="5400000">
            <a:off x="895731" y="3942207"/>
            <a:ext cx="3008376" cy="2256282"/>
          </a:xfrm>
          <a:prstGeom prst="rect">
            <a:avLst/>
          </a:prstGeom>
        </p:spPr>
      </p:pic>
      <p:sp>
        <p:nvSpPr>
          <p:cNvPr id="18" name="Rectangle 6">
            <a:extLst>
              <a:ext uri="{FF2B5EF4-FFF2-40B4-BE49-F238E27FC236}">
                <a16:creationId xmlns:a16="http://schemas.microsoft.com/office/drawing/2014/main" id="{35BC54F7-1315-4D6C-9420-A5BF0CDDBC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33999" y="42521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64671159"/>
      </p:ext>
    </p:extLst>
  </p:cSld>
  <p:clrMapOvr>
    <a:masterClrMapping/>
  </p:clrMapOvr>
</p:sld>
</file>

<file path=ppt/theme/theme1.xml><?xml version="1.0" encoding="utf-8"?>
<a:theme xmlns:a="http://schemas.openxmlformats.org/drawingml/2006/main" name="SketchyVTI">
  <a:themeElements>
    <a:clrScheme name="AnalogousFromLightSeedLeftStep">
      <a:dk1>
        <a:srgbClr val="000000"/>
      </a:dk1>
      <a:lt1>
        <a:srgbClr val="FFFFFF"/>
      </a:lt1>
      <a:dk2>
        <a:srgbClr val="2E2441"/>
      </a:dk2>
      <a:lt2>
        <a:srgbClr val="E7E8E2"/>
      </a:lt2>
      <a:accent1>
        <a:srgbClr val="A096C6"/>
      </a:accent1>
      <a:accent2>
        <a:srgbClr val="7F8BBA"/>
      </a:accent2>
      <a:accent3>
        <a:srgbClr val="86A9BD"/>
      </a:accent3>
      <a:accent4>
        <a:srgbClr val="77AFAC"/>
      </a:accent4>
      <a:accent5>
        <a:srgbClr val="83AD9A"/>
      </a:accent5>
      <a:accent6>
        <a:srgbClr val="78B07F"/>
      </a:accent6>
      <a:hlink>
        <a:srgbClr val="7D8852"/>
      </a:hlink>
      <a:folHlink>
        <a:srgbClr val="7F7F7F"/>
      </a:folHlink>
    </a:clrScheme>
    <a:fontScheme name="Custom 2">
      <a:majorFont>
        <a:latin typeface="The Serif Hand Black"/>
        <a:ea typeface=""/>
        <a:cs typeface=""/>
      </a:majorFont>
      <a:minorFont>
        <a:latin typeface="The Hand Bol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153</TotalTime>
  <Words>214</Words>
  <Application>Microsoft Macintosh PowerPoint</Application>
  <PresentationFormat>Widescreen</PresentationFormat>
  <Paragraphs>12</Paragraphs>
  <Slides>5</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Aptos</vt:lpstr>
      <vt:lpstr>Arial</vt:lpstr>
      <vt:lpstr>The Hand Bold</vt:lpstr>
      <vt:lpstr>The Serif Hand Black</vt:lpstr>
      <vt:lpstr>SketchyVTI</vt:lpstr>
      <vt:lpstr>The GuitarGlove</vt:lpstr>
      <vt:lpstr>Problem statement</vt:lpstr>
      <vt:lpstr>Idea</vt:lpstr>
      <vt:lpstr>Our solution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Sumair Ahuja 4741 [TSRS-ML]</dc:creator>
  <cp:lastModifiedBy>Sumair Ahuja 4741 [TSRS-ML]</cp:lastModifiedBy>
  <cp:revision>1</cp:revision>
  <dcterms:created xsi:type="dcterms:W3CDTF">2024-06-20T04:41:38Z</dcterms:created>
  <dcterms:modified xsi:type="dcterms:W3CDTF">2024-06-20T07:15:10Z</dcterms:modified>
</cp:coreProperties>
</file>

<file path=docProps/thumbnail.jpeg>
</file>